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5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7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315" r:id="rId29"/>
    <p:sldId id="282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60"/>
  </p:normalViewPr>
  <p:slideViewPr>
    <p:cSldViewPr>
      <p:cViewPr varScale="1">
        <p:scale>
          <a:sx n="97" d="100"/>
          <a:sy n="97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63E814-55A2-4B8B-8E9D-FC615FE1A3EC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BC167E-4A07-4655-B6D1-D474B72EF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96054" cy="56166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\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МКОУДОД Дом детского творчества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en-US" sz="2200" dirty="0" smtClean="0"/>
              <a:t> II</a:t>
            </a:r>
            <a:r>
              <a:rPr lang="ru-RU" sz="2200" dirty="0" smtClean="0"/>
              <a:t> </a:t>
            </a:r>
            <a:r>
              <a:rPr lang="ru-RU" sz="2200" dirty="0" smtClean="0"/>
              <a:t>региональный фестиваль </a:t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 smtClean="0"/>
              <a:t>Урок вне урока</a:t>
            </a:r>
            <a:r>
              <a:rPr lang="ru-RU" sz="2200" dirty="0" smtClean="0"/>
              <a:t>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smtClean="0"/>
              <a:t> мероприятие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u="sng" dirty="0" smtClean="0"/>
              <a:t>«</a:t>
            </a:r>
            <a:r>
              <a:rPr lang="ru-RU" sz="2800" i="1" u="sng" dirty="0" smtClean="0"/>
              <a:t>Поставьте памятник солдатке».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                 </a:t>
            </a:r>
            <a:r>
              <a:rPr lang="ru-RU" sz="2800" dirty="0" smtClean="0">
                <a:effectLst/>
              </a:rPr>
              <a:t>                                                    А</a:t>
            </a:r>
            <a:r>
              <a:rPr lang="ru-RU" sz="2000" dirty="0" smtClean="0">
                <a:effectLst/>
              </a:rPr>
              <a:t>втор</a:t>
            </a:r>
            <a:r>
              <a:rPr lang="ru-RU" sz="2800" dirty="0" smtClean="0">
                <a:effectLst/>
              </a:rPr>
              <a:t>: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                                            </a:t>
            </a:r>
            <a:r>
              <a:rPr lang="ru-RU" sz="1800" dirty="0" smtClean="0">
                <a:effectLst/>
              </a:rPr>
              <a:t>педагог дополнительного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                                                                                   образования ВКК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                                                                                        Ильина </a:t>
            </a:r>
            <a:r>
              <a:rPr lang="ru-RU" sz="1800" dirty="0" smtClean="0">
                <a:effectLst/>
              </a:rPr>
              <a:t>с.в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err="1" smtClean="0">
                <a:effectLst/>
              </a:rPr>
              <a:t>тегульдет</a:t>
            </a:r>
            <a:r>
              <a:rPr lang="ru-RU" sz="2200" dirty="0" smtClean="0">
                <a:effectLst/>
              </a:rPr>
              <a:t>  2012   </a:t>
            </a:r>
            <a:endParaRPr lang="ru-RU" sz="2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195736" y="7199704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PB040089"/>
          <p:cNvPicPr/>
          <p:nvPr/>
        </p:nvPicPr>
        <p:blipFill>
          <a:blip r:embed="rId2" cstate="print"/>
          <a:srcRect l="28804" t="2973" r="21467"/>
          <a:stretch>
            <a:fillRect/>
          </a:stretch>
        </p:blipFill>
        <p:spPr bwMode="auto">
          <a:xfrm>
            <a:off x="500034" y="2928934"/>
            <a:ext cx="1928825" cy="313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528392" cy="59046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Поставьте памятник солдатке-</a:t>
            </a:r>
            <a:br>
              <a:rPr lang="ru-RU" sz="2000" dirty="0" smtClean="0"/>
            </a:br>
            <a:r>
              <a:rPr lang="ru-RU" sz="2000" dirty="0" smtClean="0"/>
              <a:t>Свидетельнице жарких лет</a:t>
            </a:r>
            <a:br>
              <a:rPr lang="ru-RU" sz="2000" dirty="0" smtClean="0"/>
            </a:br>
            <a:r>
              <a:rPr lang="ru-RU" sz="2000" dirty="0" smtClean="0"/>
              <a:t>Когда слезу смахнув украдкой,</a:t>
            </a:r>
            <a:br>
              <a:rPr lang="ru-RU" sz="2000" dirty="0" smtClean="0"/>
            </a:br>
            <a:r>
              <a:rPr lang="ru-RU" sz="2000" dirty="0" smtClean="0"/>
              <a:t>Она за все несла ответ.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бремя тяжкое, лихое,</a:t>
            </a:r>
            <a:br>
              <a:rPr lang="ru-RU" sz="2000" dirty="0" smtClean="0"/>
            </a:br>
            <a:r>
              <a:rPr lang="ru-RU" sz="2000" dirty="0" smtClean="0"/>
              <a:t>За хлеб, что в поле на корню;</a:t>
            </a:r>
            <a:br>
              <a:rPr lang="ru-RU" sz="2000" dirty="0" smtClean="0"/>
            </a:br>
            <a:r>
              <a:rPr lang="ru-RU" sz="2000" dirty="0" smtClean="0"/>
              <a:t>И за солдат, идущих с боем,</a:t>
            </a:r>
            <a:br>
              <a:rPr lang="ru-RU" sz="2000" dirty="0" smtClean="0"/>
            </a:br>
            <a:r>
              <a:rPr lang="ru-RU" sz="2000" dirty="0" smtClean="0"/>
              <a:t>Встречать победную весну.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243674_1-22_Svyazis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4392488" cy="626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«Не отнимайте солнце у детей»- исполняет ансамбль                         « Камертон»-обладатель гран-при конкурса патриотической песни «Песня в строю»</a:t>
            </a:r>
            <a:endParaRPr lang="ru-RU" sz="2400" dirty="0"/>
          </a:p>
        </p:txBody>
      </p:sp>
      <p:pic>
        <p:nvPicPr>
          <p:cNvPr id="4" name="Содержимое 3" descr="IMG_0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824536" cy="6322714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Демочкина Пелагея Алексеевна</a:t>
            </a:r>
            <a:br>
              <a:rPr lang="ru-RU" sz="2000" b="1" u="sng" dirty="0" smtClean="0"/>
            </a:br>
            <a:r>
              <a:rPr lang="ru-RU" sz="2000" dirty="0" smtClean="0"/>
              <a:t>Всю жизнь она трудилась в леспромхозе-</a:t>
            </a:r>
            <a:br>
              <a:rPr lang="ru-RU" sz="2000" dirty="0" smtClean="0"/>
            </a:br>
            <a:r>
              <a:rPr lang="ru-RU" sz="2000" dirty="0" smtClean="0"/>
              <a:t>Одна лишь радость -есть сынок,</a:t>
            </a:r>
            <a:br>
              <a:rPr lang="ru-RU" sz="2000" dirty="0" smtClean="0"/>
            </a:br>
            <a:r>
              <a:rPr lang="ru-RU" sz="2000" dirty="0" smtClean="0"/>
              <a:t>Начальник тоже и серьезен-</a:t>
            </a:r>
            <a:br>
              <a:rPr lang="ru-RU" sz="2000" dirty="0" smtClean="0"/>
            </a:br>
            <a:r>
              <a:rPr lang="ru-RU" sz="2000" dirty="0" smtClean="0"/>
              <a:t>Ей подарить двух внуков смог.</a:t>
            </a:r>
            <a:br>
              <a:rPr lang="ru-RU" sz="2000" dirty="0" smtClean="0"/>
            </a:br>
            <a:r>
              <a:rPr lang="ru-RU" sz="2000" dirty="0" smtClean="0"/>
              <a:t>Еще двух правнуков имеет-</a:t>
            </a:r>
            <a:br>
              <a:rPr lang="ru-RU" sz="2000" dirty="0" smtClean="0"/>
            </a:br>
            <a:r>
              <a:rPr lang="ru-RU" sz="2000" dirty="0" smtClean="0"/>
              <a:t>Ведь сын ее продолжил род,</a:t>
            </a:r>
            <a:br>
              <a:rPr lang="ru-RU" sz="2000" dirty="0" smtClean="0"/>
            </a:br>
            <a:r>
              <a:rPr lang="ru-RU" sz="2000" dirty="0" smtClean="0"/>
              <a:t>И укорить никто не смеет-</a:t>
            </a:r>
            <a:br>
              <a:rPr lang="ru-RU" sz="2000" dirty="0" smtClean="0"/>
            </a:br>
            <a:r>
              <a:rPr lang="ru-RU" sz="2000" dirty="0" smtClean="0"/>
              <a:t>Семья в почете здесь живет.</a:t>
            </a:r>
            <a:br>
              <a:rPr lang="ru-RU" sz="2000" dirty="0" smtClean="0"/>
            </a:br>
            <a:r>
              <a:rPr lang="ru-RU" sz="2000" dirty="0" smtClean="0"/>
              <a:t>Сынок и внуки обожают,</a:t>
            </a:r>
            <a:br>
              <a:rPr lang="ru-RU" sz="2000" dirty="0" smtClean="0"/>
            </a:br>
            <a:r>
              <a:rPr lang="ru-RU" sz="2000" dirty="0" smtClean="0"/>
              <a:t>Заботою окружена.</a:t>
            </a:r>
            <a:br>
              <a:rPr lang="ru-RU" sz="2000" dirty="0" smtClean="0"/>
            </a:br>
            <a:r>
              <a:rPr lang="ru-RU" sz="2000" dirty="0" smtClean="0"/>
              <a:t>Все потому, что точно знают,</a:t>
            </a:r>
            <a:br>
              <a:rPr lang="ru-RU" sz="2000" dirty="0" smtClean="0"/>
            </a:br>
            <a:r>
              <a:rPr lang="ru-RU" sz="2000" dirty="0" smtClean="0"/>
              <a:t>Ведь мама в жизни так нужна. </a:t>
            </a:r>
            <a:endParaRPr lang="ru-RU" sz="2000" b="1" u="sng" dirty="0"/>
          </a:p>
        </p:txBody>
      </p:sp>
      <p:pic>
        <p:nvPicPr>
          <p:cNvPr id="4" name="Содержимое 3" descr="сканирование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816424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44416" cy="61066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Поставьте памятник солдатке-</a:t>
            </a:r>
            <a:br>
              <a:rPr lang="ru-RU" sz="2000" dirty="0" smtClean="0"/>
            </a:br>
            <a:r>
              <a:rPr lang="ru-RU" sz="2000" dirty="0" smtClean="0"/>
              <a:t>Хранительнице очага,</a:t>
            </a:r>
            <a:br>
              <a:rPr lang="ru-RU" sz="2000" dirty="0" smtClean="0"/>
            </a:br>
            <a:r>
              <a:rPr lang="ru-RU" sz="2000" dirty="0" smtClean="0"/>
              <a:t>На поле брани в жаркой схватке,</a:t>
            </a:r>
            <a:br>
              <a:rPr lang="ru-RU" sz="2000" dirty="0" smtClean="0"/>
            </a:br>
            <a:r>
              <a:rPr lang="ru-RU" sz="2000" dirty="0" smtClean="0"/>
              <a:t>Она бросалась на врага.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пядь земли своей Отчизны,</a:t>
            </a:r>
            <a:br>
              <a:rPr lang="ru-RU" sz="2000" dirty="0" smtClean="0"/>
            </a:br>
            <a:r>
              <a:rPr lang="ru-RU" sz="2000" dirty="0" smtClean="0"/>
              <a:t>И за березку на лугу,</a:t>
            </a:r>
            <a:br>
              <a:rPr lang="ru-RU" sz="2000" dirty="0" smtClean="0"/>
            </a:br>
            <a:r>
              <a:rPr lang="ru-RU" sz="2000" dirty="0" smtClean="0"/>
              <a:t>Спасала раненые жизни,</a:t>
            </a:r>
            <a:br>
              <a:rPr lang="ru-RU" sz="2000" dirty="0" smtClean="0"/>
            </a:br>
            <a:r>
              <a:rPr lang="ru-RU" sz="2000" dirty="0" smtClean="0"/>
              <a:t>Указывая путь врагу.</a:t>
            </a:r>
            <a:endParaRPr lang="ru-RU" sz="2000" dirty="0"/>
          </a:p>
        </p:txBody>
      </p:sp>
      <p:pic>
        <p:nvPicPr>
          <p:cNvPr id="4" name="Содержимое 3" descr="1308750163_rhrwokn6kpcnfij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968553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«Белый храм»-слова и музыка В. Тюльканова. Исполняет лауреат 2 степени международного конкурса «Преображение. Праздник весны» в г. Санкт-Петербурге Ольга Муравьева.</a:t>
            </a:r>
            <a:endParaRPr lang="ru-RU" sz="2400" dirty="0"/>
          </a:p>
        </p:txBody>
      </p:sp>
      <p:pic>
        <p:nvPicPr>
          <p:cNvPr id="4" name="Содержимое 3" descr="IMG_2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60346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Поставьте памятник солдатке,</a:t>
            </a:r>
            <a:br>
              <a:rPr lang="ru-RU" sz="2000" dirty="0" smtClean="0"/>
            </a:br>
            <a:r>
              <a:rPr lang="ru-RU" sz="2000" dirty="0" smtClean="0"/>
              <a:t>Которая в тылу врага,</a:t>
            </a:r>
            <a:br>
              <a:rPr lang="ru-RU" sz="2000" dirty="0" smtClean="0"/>
            </a:br>
            <a:r>
              <a:rPr lang="ru-RU" sz="2000" dirty="0" smtClean="0"/>
              <a:t>Все отдавала без остатка-</a:t>
            </a:r>
            <a:br>
              <a:rPr lang="ru-RU" sz="2000" dirty="0" smtClean="0"/>
            </a:br>
            <a:r>
              <a:rPr lang="ru-RU" sz="2000" dirty="0" smtClean="0"/>
              <a:t>Трудилась день и ночь она.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Трудилась на колхозной пашне,</a:t>
            </a:r>
            <a:br>
              <a:rPr lang="ru-RU" sz="2000" dirty="0" smtClean="0"/>
            </a:br>
            <a:r>
              <a:rPr lang="ru-RU" sz="2000" dirty="0" smtClean="0"/>
              <a:t>Лесоповале, на ветру,</a:t>
            </a:r>
            <a:br>
              <a:rPr lang="ru-RU" sz="2000" dirty="0" smtClean="0"/>
            </a:br>
            <a:r>
              <a:rPr lang="ru-RU" sz="2000" dirty="0" smtClean="0"/>
              <a:t>Был непосилен труд тогдашний-</a:t>
            </a:r>
            <a:br>
              <a:rPr lang="ru-RU" sz="2000" dirty="0" smtClean="0"/>
            </a:br>
            <a:r>
              <a:rPr lang="ru-RU" sz="2000" dirty="0" smtClean="0"/>
              <a:t>Вставала рано-поутру.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7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5328592" cy="524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5674642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Гореликова Александра </a:t>
            </a:r>
            <a:r>
              <a:rPr lang="ru-RU" sz="2000" b="1" u="sng" dirty="0" smtClean="0"/>
              <a:t>Ивановна</a:t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dirty="0" smtClean="0"/>
              <a:t>А это сватья Пелагеи</a:t>
            </a:r>
            <a:br>
              <a:rPr lang="ru-RU" sz="2000" dirty="0" smtClean="0"/>
            </a:br>
            <a:r>
              <a:rPr lang="ru-RU" sz="2000" dirty="0" smtClean="0"/>
              <a:t>И леспромхоз ее удел</a:t>
            </a:r>
            <a:br>
              <a:rPr lang="ru-RU" sz="2000" dirty="0" smtClean="0"/>
            </a:br>
            <a:r>
              <a:rPr lang="ru-RU" sz="2000" dirty="0" smtClean="0"/>
              <a:t>Двух дочерей она имеет</a:t>
            </a:r>
            <a:br>
              <a:rPr lang="ru-RU" sz="2000" dirty="0" smtClean="0"/>
            </a:br>
            <a:r>
              <a:rPr lang="ru-RU" sz="2000" dirty="0" smtClean="0"/>
              <a:t>На пенсии, но уйма дел.</a:t>
            </a:r>
            <a:br>
              <a:rPr lang="ru-RU" sz="2000" dirty="0" smtClean="0"/>
            </a:br>
            <a:r>
              <a:rPr lang="ru-RU" sz="2000" dirty="0" smtClean="0"/>
              <a:t>Ведь на руках ее три внука,</a:t>
            </a:r>
            <a:br>
              <a:rPr lang="ru-RU" sz="2000" dirty="0" smtClean="0"/>
            </a:br>
            <a:r>
              <a:rPr lang="ru-RU" sz="2000" dirty="0" smtClean="0"/>
              <a:t>Кто б их взрастить еще помог?</a:t>
            </a:r>
            <a:br>
              <a:rPr lang="ru-RU" sz="2000" dirty="0" smtClean="0"/>
            </a:br>
            <a:r>
              <a:rPr lang="ru-RU" sz="2000" dirty="0" smtClean="0"/>
              <a:t>А ей знакомая наука-</a:t>
            </a:r>
            <a:br>
              <a:rPr lang="ru-RU" sz="2000" dirty="0" smtClean="0"/>
            </a:br>
            <a:r>
              <a:rPr lang="ru-RU" sz="2000" dirty="0" smtClean="0"/>
              <a:t>Трех правнуков еще дал Бог.</a:t>
            </a:r>
            <a:br>
              <a:rPr lang="ru-RU" sz="2000" dirty="0" smtClean="0"/>
            </a:br>
            <a:r>
              <a:rPr lang="ru-RU" sz="2000" dirty="0" smtClean="0"/>
              <a:t>Так Александра проживает-</a:t>
            </a:r>
            <a:br>
              <a:rPr lang="ru-RU" sz="2000" dirty="0" smtClean="0"/>
            </a:br>
            <a:r>
              <a:rPr lang="ru-RU" sz="2000" dirty="0" smtClean="0"/>
              <a:t>Ведь молодость продляет век,</a:t>
            </a:r>
            <a:br>
              <a:rPr lang="ru-RU" sz="2000" dirty="0" smtClean="0"/>
            </a:br>
            <a:r>
              <a:rPr lang="ru-RU" sz="2000" dirty="0" smtClean="0"/>
              <a:t>Окружена теплом, все знают:</a:t>
            </a:r>
            <a:br>
              <a:rPr lang="ru-RU" sz="2000" dirty="0" smtClean="0"/>
            </a:br>
            <a:r>
              <a:rPr lang="ru-RU" sz="2000" dirty="0" smtClean="0"/>
              <a:t>Она- достойный Человек.</a:t>
            </a:r>
            <a:endParaRPr lang="ru-RU" sz="2000" b="1" u="sng" dirty="0"/>
          </a:p>
        </p:txBody>
      </p:sp>
      <p:pic>
        <p:nvPicPr>
          <p:cNvPr id="4" name="Содержимое 3" descr="сканирование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672408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 Кони птицы»- </a:t>
            </a:r>
            <a:r>
              <a:rPr lang="ru-RU" sz="2400" dirty="0" smtClean="0"/>
              <a:t>лауреат </a:t>
            </a:r>
            <a:r>
              <a:rPr lang="ru-RU" sz="2400" dirty="0" smtClean="0"/>
              <a:t>1 степени конкурса патриотической </a:t>
            </a:r>
            <a:r>
              <a:rPr lang="ru-RU" sz="2400" dirty="0" smtClean="0"/>
              <a:t>песни « </a:t>
            </a:r>
            <a:r>
              <a:rPr lang="ru-RU" sz="2400" dirty="0" smtClean="0"/>
              <a:t>Песня в строю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Валерия Мовчан</a:t>
            </a:r>
            <a:endParaRPr lang="ru-RU" sz="2400" dirty="0"/>
          </a:p>
        </p:txBody>
      </p:sp>
      <p:pic>
        <p:nvPicPr>
          <p:cNvPr id="8" name="Содержимое 7" descr="SDC10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609"/>
          <a:stretch>
            <a:fillRect/>
          </a:stretch>
        </p:blipFill>
        <p:spPr>
          <a:xfrm>
            <a:off x="1571604" y="1785926"/>
            <a:ext cx="6996669" cy="458583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824536" cy="62507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Поставьте памятник солдатке,</a:t>
            </a:r>
            <a:br>
              <a:rPr lang="ru-RU" sz="2400" dirty="0" smtClean="0"/>
            </a:br>
            <a:r>
              <a:rPr lang="ru-RU" sz="2400" dirty="0" smtClean="0"/>
              <a:t>Когда постромками звеня,</a:t>
            </a:r>
            <a:br>
              <a:rPr lang="ru-RU" sz="2400" dirty="0" smtClean="0"/>
            </a:br>
            <a:r>
              <a:rPr lang="ru-RU" sz="2400" dirty="0" smtClean="0"/>
              <a:t>Тащила вместо той лошадки</a:t>
            </a:r>
            <a:br>
              <a:rPr lang="ru-RU" sz="2400" dirty="0" smtClean="0"/>
            </a:br>
            <a:r>
              <a:rPr lang="ru-RU" sz="2400" dirty="0" smtClean="0"/>
              <a:t>то плуг , то борону сома.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Поставьте памятник солдатке, </a:t>
            </a:r>
            <a:br>
              <a:rPr lang="ru-RU" sz="2400" dirty="0" smtClean="0"/>
            </a:br>
            <a:r>
              <a:rPr lang="ru-RU" sz="2400" dirty="0" smtClean="0"/>
              <a:t>одно нам надо твердо знать-</a:t>
            </a:r>
            <a:br>
              <a:rPr lang="ru-RU" sz="2400" dirty="0" smtClean="0"/>
            </a:br>
            <a:r>
              <a:rPr lang="ru-RU" sz="2400" dirty="0" smtClean="0"/>
              <a:t>Жизнь не всегда нам стелет гладко-</a:t>
            </a:r>
            <a:br>
              <a:rPr lang="ru-RU" sz="2400" dirty="0" smtClean="0"/>
            </a:br>
            <a:r>
              <a:rPr lang="ru-RU" sz="2400" dirty="0" smtClean="0"/>
              <a:t>Наш тыл есть Родина и мать.</a:t>
            </a:r>
            <a:endParaRPr lang="ru-RU" sz="2400" dirty="0"/>
          </a:p>
        </p:txBody>
      </p:sp>
      <p:pic>
        <p:nvPicPr>
          <p:cNvPr id="6" name="Содержимое 5" descr="плу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411563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</a:rPr>
              <a:t>« Дети войны» – из репертуара  Т. </a:t>
            </a:r>
            <a:r>
              <a:rPr lang="ru-RU" sz="2400" dirty="0" err="1" smtClean="0">
                <a:effectLst/>
              </a:rPr>
              <a:t>Гверцедели</a:t>
            </a:r>
            <a:r>
              <a:rPr lang="ru-RU" sz="2400" dirty="0" smtClean="0">
                <a:effectLst/>
              </a:rPr>
              <a:t> исполняет ансамбль « </a:t>
            </a:r>
            <a:r>
              <a:rPr lang="ru-RU" sz="2400" dirty="0" err="1" smtClean="0">
                <a:effectLst/>
              </a:rPr>
              <a:t>Фасолька</a:t>
            </a:r>
            <a:r>
              <a:rPr lang="ru-RU" sz="2400" dirty="0" smtClean="0">
                <a:effectLst/>
              </a:rPr>
              <a:t>» лауреат 1 степени конкурса патриотической песни « Песня в строю»</a:t>
            </a:r>
            <a:endParaRPr lang="ru-RU" sz="2400" dirty="0">
              <a:effectLst/>
            </a:endParaRPr>
          </a:p>
        </p:txBody>
      </p:sp>
      <p:pic>
        <p:nvPicPr>
          <p:cNvPr id="4" name="Содержимое 3" descr="E:\фото вставить\конференция 0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977" b="22134"/>
          <a:stretch/>
        </p:blipFill>
        <p:spPr bwMode="auto">
          <a:xfrm>
            <a:off x="827584" y="1772816"/>
            <a:ext cx="7128792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Цель: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200" dirty="0" smtClean="0"/>
              <a:t>формирование у обучающихся  высоких гражданских, патриотических, духовно-нравственных и исполнительских качеств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Задачи:</a:t>
            </a:r>
            <a:endParaRPr lang="ru-RU" b="1" dirty="0" smtClean="0"/>
          </a:p>
          <a:p>
            <a:pPr lvl="0"/>
            <a:r>
              <a:rPr lang="ru-RU" sz="2400" dirty="0" smtClean="0"/>
              <a:t>создать информационное пространство о женщинах – солдатках Тегульдетского района;</a:t>
            </a:r>
          </a:p>
          <a:p>
            <a:pPr lvl="0"/>
            <a:r>
              <a:rPr lang="ru-RU" sz="2400" dirty="0" smtClean="0"/>
              <a:t>разработать сценарий мероприятия «Поставьте памятник солдатке»</a:t>
            </a:r>
          </a:p>
          <a:p>
            <a:pPr lvl="0"/>
            <a:r>
              <a:rPr lang="ru-RU" sz="2400" dirty="0" smtClean="0"/>
              <a:t>освоить в учебном процессе произведения, включенные в сценарий;</a:t>
            </a:r>
          </a:p>
          <a:p>
            <a:pPr lvl="0"/>
            <a:r>
              <a:rPr lang="ru-RU" sz="2400" dirty="0" smtClean="0"/>
              <a:t>представить зрительской аудитории запланированное мероприятие;</a:t>
            </a:r>
          </a:p>
          <a:p>
            <a:r>
              <a:rPr lang="ru-RU" sz="2400" dirty="0" smtClean="0"/>
              <a:t>представить   сценарий мероприятия «Поставьте памятник солдатке» во </a:t>
            </a:r>
            <a:r>
              <a:rPr lang="en-US" sz="2400" dirty="0" smtClean="0"/>
              <a:t>II</a:t>
            </a:r>
            <a:r>
              <a:rPr lang="ru-RU" sz="2400" dirty="0" smtClean="0"/>
              <a:t> региональном фестивале «Урок вне урока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63947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все ее хватало силы,</a:t>
            </a:r>
            <a:br>
              <a:rPr lang="ru-RU" sz="2000" dirty="0" smtClean="0"/>
            </a:br>
            <a:r>
              <a:rPr lang="ru-RU" sz="2000" dirty="0" smtClean="0"/>
              <a:t>Чтобы свободу отстоять,</a:t>
            </a:r>
            <a:br>
              <a:rPr lang="ru-RU" sz="2000" dirty="0" smtClean="0"/>
            </a:br>
            <a:r>
              <a:rPr lang="ru-RU" sz="2000" dirty="0" smtClean="0"/>
              <a:t>Родной Отчизны сердцу милой,</a:t>
            </a:r>
            <a:br>
              <a:rPr lang="ru-RU" sz="2000" dirty="0" smtClean="0"/>
            </a:br>
            <a:r>
              <a:rPr lang="ru-RU" sz="2000" dirty="0" smtClean="0"/>
              <a:t>Врага скорей отбросить вспять.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Поставьте </a:t>
            </a:r>
            <a:r>
              <a:rPr lang="ru-RU" sz="2000" smtClean="0"/>
              <a:t>памятник солдатке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Одно нам надо твердо знать-</a:t>
            </a:r>
            <a:br>
              <a:rPr lang="ru-RU" sz="2000" dirty="0" smtClean="0"/>
            </a:br>
            <a:r>
              <a:rPr lang="ru-RU" sz="2000" dirty="0" smtClean="0"/>
              <a:t>Жизнь не всегда нам стелет гладко-</a:t>
            </a:r>
            <a:br>
              <a:rPr lang="ru-RU" sz="2000" dirty="0" smtClean="0"/>
            </a:br>
            <a:r>
              <a:rPr lang="ru-RU" sz="2000" dirty="0" smtClean="0"/>
              <a:t>Наш тыл есть Родина и мать.</a:t>
            </a:r>
            <a:endParaRPr lang="ru-RU" sz="2000" dirty="0"/>
          </a:p>
        </p:txBody>
      </p:sp>
      <p:pic>
        <p:nvPicPr>
          <p:cNvPr id="4" name="Содержимое 3" descr="00033g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4968552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«Россия моя- купола </a:t>
            </a:r>
            <a:r>
              <a:rPr lang="ru-RU" sz="2400" smtClean="0"/>
              <a:t>золотые</a:t>
            </a:r>
            <a:r>
              <a:rPr lang="ru-RU" sz="2400" smtClean="0"/>
              <a:t>» исполняет </a:t>
            </a:r>
            <a:r>
              <a:rPr lang="ru-RU" sz="2400" dirty="0" smtClean="0"/>
              <a:t>Анна Плотникова- лауреат 1 степени </a:t>
            </a:r>
            <a:r>
              <a:rPr lang="ru-RU" sz="2400" smtClean="0"/>
              <a:t>конкурса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патриотической </a:t>
            </a:r>
            <a:r>
              <a:rPr lang="ru-RU" sz="2400" dirty="0" smtClean="0"/>
              <a:t>песни « Песня в строю»</a:t>
            </a:r>
            <a:endParaRPr lang="ru-RU" sz="2400" dirty="0"/>
          </a:p>
        </p:txBody>
      </p:sp>
      <p:pic>
        <p:nvPicPr>
          <p:cNvPr id="7" name="Содержимое 6" descr="SDC10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646673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/>
              <a:t>Она труженица тыла и вдова</a:t>
            </a:r>
            <a:br>
              <a:rPr lang="ru-RU" sz="2000" dirty="0" smtClean="0"/>
            </a:br>
            <a:r>
              <a:rPr lang="ru-RU" sz="2000" dirty="0" smtClean="0"/>
              <a:t>Ветерана умершего рано,</a:t>
            </a:r>
            <a:br>
              <a:rPr lang="ru-RU" sz="2000" dirty="0" smtClean="0"/>
            </a:br>
            <a:r>
              <a:rPr lang="ru-RU" sz="2000" dirty="0" smtClean="0"/>
              <a:t>Инвалида, память лишь жива,</a:t>
            </a:r>
            <a:br>
              <a:rPr lang="ru-RU" sz="2000" dirty="0" smtClean="0"/>
            </a:br>
            <a:r>
              <a:rPr lang="ru-RU" sz="2000" dirty="0" smtClean="0"/>
              <a:t>Боль не утихает, как не странно.</a:t>
            </a:r>
            <a:br>
              <a:rPr lang="ru-RU" sz="2000" dirty="0" smtClean="0"/>
            </a:br>
            <a:r>
              <a:rPr lang="ru-RU" sz="2000" dirty="0" smtClean="0"/>
              <a:t>И живет Ильинична сейчас,</a:t>
            </a:r>
            <a:br>
              <a:rPr lang="ru-RU" sz="2000" dirty="0" smtClean="0"/>
            </a:br>
            <a:r>
              <a:rPr lang="ru-RU" sz="2000" dirty="0" smtClean="0"/>
              <a:t>Вместе с самым младшим ее сыном.</a:t>
            </a:r>
            <a:br>
              <a:rPr lang="ru-RU" sz="2000" dirty="0" smtClean="0"/>
            </a:br>
            <a:r>
              <a:rPr lang="ru-RU" sz="2000" dirty="0" smtClean="0"/>
              <a:t>И слывет кудесницей для нас-</a:t>
            </a:r>
            <a:br>
              <a:rPr lang="ru-RU" sz="2000" dirty="0" smtClean="0"/>
            </a:br>
            <a:r>
              <a:rPr lang="ru-RU" sz="2000" dirty="0" smtClean="0"/>
              <a:t>теплота ее не стынет.</a:t>
            </a:r>
            <a:br>
              <a:rPr lang="ru-RU" sz="2000" dirty="0" smtClean="0"/>
            </a:br>
            <a:r>
              <a:rPr lang="ru-RU" sz="2000" dirty="0" smtClean="0"/>
              <a:t>Помогает травами и словом,</a:t>
            </a:r>
            <a:br>
              <a:rPr lang="ru-RU" sz="2000" dirty="0" smtClean="0"/>
            </a:br>
            <a:r>
              <a:rPr lang="ru-RU" sz="2000" dirty="0" smtClean="0"/>
              <a:t>Мазями – готовит их сома,</a:t>
            </a:r>
            <a:br>
              <a:rPr lang="ru-RU" sz="2000" dirty="0" smtClean="0"/>
            </a:br>
            <a:r>
              <a:rPr lang="ru-RU" sz="2000" dirty="0" smtClean="0"/>
              <a:t>Безвозмездно, потому что кроме</a:t>
            </a:r>
            <a:br>
              <a:rPr lang="ru-RU" sz="2000" dirty="0" smtClean="0"/>
            </a:br>
            <a:r>
              <a:rPr lang="ru-RU" sz="2000" dirty="0" smtClean="0"/>
              <a:t>Доброты не ведает ума.</a:t>
            </a:r>
            <a:br>
              <a:rPr lang="ru-RU" sz="2000" dirty="0" smtClean="0"/>
            </a:br>
            <a:r>
              <a:rPr lang="ru-RU" sz="2000" dirty="0" smtClean="0"/>
              <a:t>И сейчас ведет своё хозяйство:</a:t>
            </a:r>
            <a:br>
              <a:rPr lang="ru-RU" sz="2000" dirty="0" smtClean="0"/>
            </a:br>
            <a:r>
              <a:rPr lang="ru-RU" sz="2000" dirty="0" smtClean="0"/>
              <a:t>Дом , корова и телята есть.</a:t>
            </a:r>
            <a:br>
              <a:rPr lang="ru-RU" sz="2000" dirty="0" smtClean="0"/>
            </a:br>
            <a:r>
              <a:rPr lang="ru-RU" sz="2000" dirty="0" smtClean="0"/>
              <a:t>У нее нет капельки зазнайства,</a:t>
            </a:r>
            <a:br>
              <a:rPr lang="ru-RU" sz="2000" dirty="0" smtClean="0"/>
            </a:br>
            <a:r>
              <a:rPr lang="ru-RU" sz="2000" dirty="0" smtClean="0"/>
              <a:t>Нет желанья, чтоб на шею сесть.</a:t>
            </a:r>
            <a:br>
              <a:rPr lang="ru-RU" sz="2000" dirty="0" smtClean="0"/>
            </a:br>
            <a:r>
              <a:rPr lang="ru-RU" sz="2000" dirty="0" smtClean="0"/>
              <a:t>Так живет сейчас  Ильинична Анюта</a:t>
            </a:r>
            <a:br>
              <a:rPr lang="ru-RU" sz="2000" dirty="0" smtClean="0"/>
            </a:br>
            <a:r>
              <a:rPr lang="ru-RU" sz="2000" dirty="0" smtClean="0"/>
              <a:t>всеми уважаема она.</a:t>
            </a:r>
            <a:br>
              <a:rPr lang="ru-RU" sz="2000" dirty="0" smtClean="0"/>
            </a:br>
            <a:r>
              <a:rPr lang="ru-RU" sz="2000" dirty="0" smtClean="0"/>
              <a:t>Дом и двор в порядке и уюте,</a:t>
            </a:r>
            <a:br>
              <a:rPr lang="ru-RU" sz="2000" dirty="0" smtClean="0"/>
            </a:br>
            <a:r>
              <a:rPr lang="ru-RU" sz="2000" dirty="0" smtClean="0"/>
              <a:t>А в душе всегда поет весна.</a:t>
            </a:r>
            <a:br>
              <a:rPr lang="ru-RU" sz="200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pic>
        <p:nvPicPr>
          <p:cNvPr id="4" name="Содержимое 3" descr="сканирование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464496" cy="5141168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5486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24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Анна </a:t>
            </a:r>
            <a:r>
              <a:rPr lang="ru-RU" sz="2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Ильинична Казанцева</a:t>
            </a:r>
            <a:br>
              <a:rPr lang="ru-RU" sz="2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744416" cy="62507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Поставьте памятник солдаткам,</a:t>
            </a:r>
            <a:br>
              <a:rPr lang="ru-RU" sz="2000" dirty="0" smtClean="0"/>
            </a:br>
            <a:r>
              <a:rPr lang="ru-RU" sz="2000" dirty="0" smtClean="0"/>
              <a:t>Ушедшим рано в мир иной,</a:t>
            </a:r>
            <a:br>
              <a:rPr lang="ru-RU" sz="2000" dirty="0" smtClean="0"/>
            </a:br>
            <a:r>
              <a:rPr lang="ru-RU" sz="2000" dirty="0" smtClean="0"/>
              <a:t>И всем живым, кто многократно</a:t>
            </a:r>
            <a:br>
              <a:rPr lang="ru-RU" sz="2000" dirty="0" smtClean="0"/>
            </a:br>
            <a:r>
              <a:rPr lang="ru-RU" sz="2000" dirty="0" smtClean="0"/>
              <a:t>Благословение шлет весной.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Поставьте памятник солдатке,</a:t>
            </a:r>
            <a:br>
              <a:rPr lang="ru-RU" sz="2000" dirty="0" smtClean="0"/>
            </a:br>
            <a:r>
              <a:rPr lang="ru-RU" sz="2000" dirty="0" smtClean="0"/>
              <a:t>Вы все живые на земле,</a:t>
            </a:r>
            <a:br>
              <a:rPr lang="ru-RU" sz="2000" dirty="0" smtClean="0"/>
            </a:br>
            <a:r>
              <a:rPr lang="ru-RU" sz="2000" dirty="0" smtClean="0"/>
              <a:t>Себя отдавшей без остатка,</a:t>
            </a:r>
            <a:br>
              <a:rPr lang="ru-RU" sz="2000" dirty="0" smtClean="0"/>
            </a:br>
            <a:r>
              <a:rPr lang="ru-RU" sz="2000" dirty="0" smtClean="0"/>
              <a:t>Чтобы страну поднять с колен.</a:t>
            </a:r>
            <a:endParaRPr lang="ru-RU" sz="2000" dirty="0"/>
          </a:p>
        </p:txBody>
      </p:sp>
      <p:pic>
        <p:nvPicPr>
          <p:cNvPr id="4" name="Содержимое 3" descr="1240463909_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458345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«Попурри песен военных лет»- исполняет ансамбль «Камертон» – обладатель гран-при конкурса патриотической песни </a:t>
            </a:r>
            <a:br>
              <a:rPr lang="ru-RU" sz="2400" dirty="0" smtClean="0"/>
            </a:br>
            <a:r>
              <a:rPr lang="ru-RU" sz="2400" dirty="0" smtClean="0"/>
              <a:t>«Песня в строю»</a:t>
            </a:r>
            <a:endParaRPr lang="ru-RU" sz="2400" dirty="0"/>
          </a:p>
        </p:txBody>
      </p:sp>
      <p:pic>
        <p:nvPicPr>
          <p:cNvPr id="5" name="Рисунок 4" descr="E:\фото вставить\конференция 01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152650"/>
            <a:ext cx="34004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E:\фото вставить\конференция 0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28801"/>
            <a:ext cx="7560840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8186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Врагу, поверженному амба,</a:t>
            </a:r>
            <a:br>
              <a:rPr lang="ru-RU" sz="2000" dirty="0" smtClean="0"/>
            </a:br>
            <a:r>
              <a:rPr lang="ru-RU" sz="2000" dirty="0" smtClean="0"/>
              <a:t>Прекрасно мы с тобой живем,</a:t>
            </a:r>
            <a:br>
              <a:rPr lang="ru-RU" sz="2000" dirty="0" smtClean="0"/>
            </a:br>
            <a:r>
              <a:rPr lang="ru-RU" sz="2000" dirty="0" smtClean="0"/>
              <a:t>Свободно дышим, дифирамбы</a:t>
            </a:r>
            <a:br>
              <a:rPr lang="ru-RU" sz="2000" dirty="0" smtClean="0"/>
            </a:br>
            <a:r>
              <a:rPr lang="ru-RU" sz="2000" dirty="0" smtClean="0"/>
              <a:t>Солдатке- женщине поем.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3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270358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«Ты помни никогда ,не забывай»- исполняет ансамбль                          « Талисман» лауреат 2 степени конкурса патриотической песни « Песня в строю»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сказка 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248472" cy="61066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Чтоб народ не страдал</a:t>
            </a:r>
            <a:br>
              <a:rPr lang="ru-RU" sz="2000" dirty="0" smtClean="0"/>
            </a:br>
            <a:r>
              <a:rPr lang="ru-RU" sz="2000" dirty="0" smtClean="0"/>
              <a:t>Чтобы не было жертв,</a:t>
            </a:r>
            <a:br>
              <a:rPr lang="ru-RU" sz="2000" dirty="0" smtClean="0"/>
            </a:br>
            <a:r>
              <a:rPr lang="ru-RU" sz="2000" dirty="0" smtClean="0"/>
              <a:t>Чтобы не было вдов и сирот,</a:t>
            </a:r>
            <a:br>
              <a:rPr lang="ru-RU" sz="2000" dirty="0" smtClean="0"/>
            </a:br>
            <a:r>
              <a:rPr lang="ru-RU" sz="2000" dirty="0" smtClean="0"/>
              <a:t>Чтоб не дрогнул землицы натруженный нерв,</a:t>
            </a:r>
            <a:br>
              <a:rPr lang="ru-RU" sz="2000" dirty="0" smtClean="0"/>
            </a:br>
            <a:r>
              <a:rPr lang="ru-RU" sz="2000" dirty="0" smtClean="0"/>
              <a:t>чтобы твердо стоял наш оплот,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Мы войне скажем: «Нет»</a:t>
            </a:r>
            <a:br>
              <a:rPr lang="ru-RU" sz="2000" dirty="0" smtClean="0"/>
            </a:br>
            <a:r>
              <a:rPr lang="ru-RU" sz="2000" dirty="0" smtClean="0"/>
              <a:t>А врагу наш ответ-</a:t>
            </a:r>
            <a:br>
              <a:rPr lang="ru-RU" sz="2000" dirty="0" smtClean="0"/>
            </a:br>
            <a:r>
              <a:rPr lang="ru-RU" sz="2000" dirty="0" smtClean="0"/>
              <a:t>« Не уступим земли мы не пяди».</a:t>
            </a:r>
            <a:br>
              <a:rPr lang="ru-RU" sz="2000" dirty="0" smtClean="0"/>
            </a:br>
            <a:r>
              <a:rPr lang="ru-RU" sz="2000" dirty="0" smtClean="0"/>
              <a:t>Пусть горит солнца свет-</a:t>
            </a:r>
            <a:br>
              <a:rPr lang="ru-RU" sz="2000" dirty="0" smtClean="0"/>
            </a:br>
            <a:r>
              <a:rPr lang="ru-RU" sz="2000" dirty="0" smtClean="0"/>
              <a:t>Наших дедов завет</a:t>
            </a:r>
            <a:br>
              <a:rPr lang="ru-RU" sz="2000" dirty="0" smtClean="0"/>
            </a:br>
            <a:r>
              <a:rPr lang="ru-RU" sz="2000" dirty="0" smtClean="0"/>
              <a:t>Мы исполним грядущего ради.</a:t>
            </a:r>
            <a:endParaRPr lang="ru-RU" sz="2000" dirty="0"/>
          </a:p>
        </p:txBody>
      </p:sp>
      <p:pic>
        <p:nvPicPr>
          <p:cNvPr id="6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2990850" cy="46196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210318" cy="39547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1938" y="274638"/>
            <a:ext cx="4614862" cy="57975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Солдатке памятник солдатке-</a:t>
            </a:r>
            <a:br>
              <a:rPr lang="ru-RU" sz="2400" dirty="0" smtClean="0"/>
            </a:br>
            <a:r>
              <a:rPr lang="ru-RU" sz="2400" dirty="0" smtClean="0"/>
              <a:t>Не только из гранитных плит-</a:t>
            </a:r>
            <a:br>
              <a:rPr lang="ru-RU" sz="2400" dirty="0" smtClean="0"/>
            </a:br>
            <a:r>
              <a:rPr lang="ru-RU" sz="2400" dirty="0" smtClean="0"/>
              <a:t>В своих сердцах навек оставьте</a:t>
            </a:r>
            <a:br>
              <a:rPr lang="ru-RU" sz="2400" dirty="0" smtClean="0"/>
            </a:br>
            <a:r>
              <a:rPr lang="ru-RU" sz="2400" dirty="0" smtClean="0"/>
              <a:t>Живую память, как гранит.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 Я хочу, чтобы не было больше войны» </a:t>
            </a:r>
            <a:r>
              <a:rPr lang="ru-RU" sz="1800" dirty="0" smtClean="0"/>
              <a:t>исполняет </a:t>
            </a:r>
            <a:r>
              <a:rPr lang="ru-RU" sz="1800" dirty="0" smtClean="0"/>
              <a:t>лауреат 1 степени областного конкурса « Красота спасет мир», лауреат 1 степени регионального конкурса детского творчество « Хрустальные звездочки», лауреат 2 степени международного конкурса» Преображение. Праздник весны» в г. Санкт- </a:t>
            </a:r>
            <a:r>
              <a:rPr lang="ru-RU" sz="1800" dirty="0" smtClean="0"/>
              <a:t>Петербурге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Валерия Мовчан. </a:t>
            </a:r>
            <a:endParaRPr lang="ru-RU" sz="1800" dirty="0"/>
          </a:p>
        </p:txBody>
      </p:sp>
      <p:pic>
        <p:nvPicPr>
          <p:cNvPr id="4" name="Содержимое 3" descr="сказка 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49475"/>
            <a:ext cx="6278033" cy="4708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/>
              <a:t>Новизна концертной программы</a:t>
            </a:r>
            <a:r>
              <a:rPr lang="ru-RU" sz="4400" dirty="0" smtClean="0"/>
              <a:t>: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элементы </a:t>
            </a:r>
            <a:r>
              <a:rPr lang="ru-RU" dirty="0" smtClean="0"/>
              <a:t>патриотического воспитания, предлагаемые на занятиях СЭР «Сказка»,  в рамках работы детско-ветеранского клуба «Страницы истории» в данной программе собраны в единое целое;</a:t>
            </a:r>
          </a:p>
          <a:p>
            <a:pPr lvl="0"/>
            <a:r>
              <a:rPr lang="ru-RU" dirty="0" smtClean="0"/>
              <a:t> стилистической конвой служат стихи местного поэта, председателя совета ветеранов Администрации Тегульдетского района Соловьевой Татьяны Владимировны, написанные специально для данного мероприятия;</a:t>
            </a:r>
          </a:p>
          <a:p>
            <a:pPr lvl="0"/>
            <a:r>
              <a:rPr lang="ru-RU" dirty="0" smtClean="0"/>
              <a:t>вокальные номера подготовлены Студией эстетического развития «Сказка» МОУДОД Дома детского </a:t>
            </a:r>
            <a:r>
              <a:rPr lang="ru-RU" dirty="0" smtClean="0"/>
              <a:t>творчества</a:t>
            </a:r>
            <a:endParaRPr lang="ru-RU" sz="1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вечер встречи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368" y="1600200"/>
            <a:ext cx="627526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u="sng" dirty="0" smtClean="0"/>
              <a:t>Обоснование необходимости данного мероприятия: 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dirty="0" smtClean="0"/>
              <a:t>« </a:t>
            </a:r>
            <a:r>
              <a:rPr lang="ru-RU" sz="3200" dirty="0" smtClean="0"/>
              <a:t>Поставьте памятник солдатке»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Патриотическое воспитание сегодня – это социальная потребность Российского  общества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" name="Рисунок 3" descr="сказка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643182"/>
            <a:ext cx="5143536" cy="385765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Актуальность</a:t>
            </a:r>
            <a:r>
              <a:rPr lang="ru-RU" sz="3200" dirty="0" smtClean="0"/>
              <a:t> данной концертной программы заключается в том: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процессе подготовки подростки патриотического исследовательского клуба « Страницы истории», собирали материал по краеведению, оформляли презентации и готовили тематические вокальные номера;</a:t>
            </a:r>
          </a:p>
          <a:p>
            <a:r>
              <a:rPr lang="ru-RU" sz="2000" dirty="0" smtClean="0"/>
              <a:t>В основу исследовательского материала легли реальные судьбы женщин-солдаток Тегульдетского района.</a:t>
            </a:r>
            <a:endParaRPr lang="ru-RU" sz="2000" dirty="0"/>
          </a:p>
        </p:txBody>
      </p:sp>
      <p:pic>
        <p:nvPicPr>
          <p:cNvPr id="4" name="Рисунок 3" descr="конференция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8516" y="3571876"/>
            <a:ext cx="2357436" cy="314324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5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51783" cy="633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фронт ушло 2471 человек , погибло на полях сражения 1223 человека.</a:t>
            </a:r>
            <a:endParaRPr lang="ru-RU" sz="2400" dirty="0"/>
          </a:p>
        </p:txBody>
      </p:sp>
      <p:pic>
        <p:nvPicPr>
          <p:cNvPr id="4" name="Содержимое 3" descr="7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4212"/>
            <a:ext cx="571500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3034680" cy="617869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Война случилась на рассвете-</a:t>
            </a:r>
            <a:br>
              <a:rPr lang="ru-RU" sz="1600" dirty="0" smtClean="0"/>
            </a:br>
            <a:r>
              <a:rPr lang="ru-RU" sz="1600" dirty="0" smtClean="0"/>
              <a:t> Ушли мужчины воевать.</a:t>
            </a:r>
            <a:br>
              <a:rPr lang="ru-RU" sz="1600" dirty="0" smtClean="0"/>
            </a:br>
            <a:r>
              <a:rPr lang="ru-RU" sz="1600" dirty="0" smtClean="0"/>
              <a:t>Остались женщины и дети</a:t>
            </a:r>
            <a:br>
              <a:rPr lang="ru-RU" sz="1600" dirty="0" smtClean="0"/>
            </a:br>
            <a:r>
              <a:rPr lang="ru-RU" sz="1600" dirty="0" smtClean="0"/>
              <a:t>в лихой године выживать.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Остались женщины-солдатки-</a:t>
            </a:r>
            <a:br>
              <a:rPr lang="ru-RU" sz="1600" dirty="0" smtClean="0"/>
            </a:br>
            <a:r>
              <a:rPr lang="ru-RU" sz="1600" dirty="0" smtClean="0"/>
              <a:t>на плечи их лег тяжелый труд</a:t>
            </a:r>
            <a:br>
              <a:rPr lang="ru-RU" sz="1600" dirty="0" smtClean="0"/>
            </a:br>
            <a:r>
              <a:rPr lang="ru-RU" sz="1600" dirty="0" smtClean="0"/>
              <a:t>Взрослели дети- их задатки-</a:t>
            </a:r>
            <a:br>
              <a:rPr lang="ru-RU" sz="1600" dirty="0" smtClean="0"/>
            </a:br>
            <a:r>
              <a:rPr lang="ru-RU" sz="1600" dirty="0" smtClean="0"/>
              <a:t>Трудились рядом там и тут.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Солдатке памятник поставьте ,</a:t>
            </a:r>
            <a:br>
              <a:rPr lang="ru-RU" sz="1600" dirty="0" smtClean="0"/>
            </a:br>
            <a:r>
              <a:rPr lang="ru-RU" sz="1600" dirty="0" smtClean="0"/>
              <a:t>В войну успевшей овдоветь,</a:t>
            </a:r>
            <a:br>
              <a:rPr lang="ru-RU" sz="1600" dirty="0" smtClean="0"/>
            </a:br>
            <a:r>
              <a:rPr lang="ru-RU" sz="1600" dirty="0" smtClean="0"/>
              <a:t>И лишь на миг себе представьте,</a:t>
            </a:r>
            <a:br>
              <a:rPr lang="ru-RU" sz="1600" dirty="0" smtClean="0"/>
            </a:br>
            <a:r>
              <a:rPr lang="ru-RU" sz="1600" dirty="0" smtClean="0"/>
              <a:t>Что ей пришлось перетерпеть.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106900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752528" cy="679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«Письмо , пришедшее с войны» </a:t>
            </a:r>
            <a:br>
              <a:rPr lang="ru-RU" sz="2400" dirty="0" smtClean="0"/>
            </a:br>
            <a:r>
              <a:rPr lang="ru-RU" sz="2400" dirty="0" smtClean="0"/>
              <a:t>- исполняет лауреат областных конкурсов В.Шевчук</a:t>
            </a:r>
            <a:endParaRPr lang="ru-RU" sz="2400" dirty="0"/>
          </a:p>
        </p:txBody>
      </p:sp>
      <p:pic>
        <p:nvPicPr>
          <p:cNvPr id="4" name="Содержимое 3" descr="сказка 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546</TotalTime>
  <Words>442</Words>
  <Application>Microsoft Office PowerPoint</Application>
  <PresentationFormat>Экран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    \     МКОУДОД Дом детского творчества    II региональный фестиваль  «Урок вне урока»   мероприятие  «Поставьте памятник солдатке».                                                                         Автор:                                              педагог дополнительного                                                                                      образования ВКК                                                                                          Ильина с.в    тегульдет  2012   </vt:lpstr>
      <vt:lpstr>  Цель:  формирование у обучающихся  высоких гражданских, патриотических, духовно-нравственных и исполнительских качеств</vt:lpstr>
      <vt:lpstr>Новизна концертной программы: </vt:lpstr>
      <vt:lpstr>Обоснование необходимости данного мероприятия:  « Поставьте памятник солдатке»</vt:lpstr>
      <vt:lpstr>Актуальность данной концертной программы заключается в том:</vt:lpstr>
      <vt:lpstr>Слайд 6</vt:lpstr>
      <vt:lpstr>На фронт ушло 2471 человек , погибло на полях сражения 1223 человека.</vt:lpstr>
      <vt:lpstr>Война случилась на рассвете-  Ушли мужчины воевать. Остались женщины и дети в лихой године выживать.  Остались женщины-солдатки- на плечи их лег тяжелый труд Взрослели дети- их задатки- Трудились рядом там и тут.  Солдатке памятник поставьте , В войну успевшей овдоветь, И лишь на миг себе представьте, Что ей пришлось перетерпеть.  </vt:lpstr>
      <vt:lpstr>«Письмо , пришедшее с войны»  - исполняет лауреат областных конкурсов В.Шевчук</vt:lpstr>
      <vt:lpstr>Поставьте памятник солдатке- Свидетельнице жарких лет Когда слезу смахнув украдкой, Она за все несла ответ.  За бремя тяжкое, лихое, За хлеб, что в поле на корню; И за солдат, идущих с боем, Встречать победную весну. </vt:lpstr>
      <vt:lpstr>«Не отнимайте солнце у детей»- исполняет ансамбль                         « Камертон»-обладатель гран-при конкурса патриотической песни «Песня в строю»</vt:lpstr>
      <vt:lpstr>Демочкина Пелагея Алексеевна Всю жизнь она трудилась в леспромхозе- Одна лишь радость -есть сынок, Начальник тоже и серьезен- Ей подарить двух внуков смог. Еще двух правнуков имеет- Ведь сын ее продолжил род, И укорить никто не смеет- Семья в почете здесь живет. Сынок и внуки обожают, Заботою окружена. Все потому, что точно знают, Ведь мама в жизни так нужна. </vt:lpstr>
      <vt:lpstr>Поставьте памятник солдатке- Хранительнице очага, На поле брани в жаркой схватке, Она бросалась на врага.  За пядь земли своей Отчизны, И за березку на лугу, Спасала раненые жизни, Указывая путь врагу.</vt:lpstr>
      <vt:lpstr>«Белый храм»-слова и музыка В. Тюльканова. Исполняет лауреат 2 степени международного конкурса «Преображение. Праздник весны» в г. Санкт-Петербурге Ольга Муравьева.</vt:lpstr>
      <vt:lpstr>Поставьте памятник солдатке, Которая в тылу врага, Все отдавала без остатка- Трудилась день и ночь она.  Трудилась на колхозной пашне, Лесоповале, на ветру, Был непосилен труд тогдашний- Вставала рано-поутру. </vt:lpstr>
      <vt:lpstr>Гореликова Александра Ивановна  А это сватья Пелагеи И леспромхоз ее удел Двух дочерей она имеет На пенсии, но уйма дел. Ведь на руках ее три внука, Кто б их взрастить еще помог? А ей знакомая наука- Трех правнуков еще дал Бог. Так Александра проживает- Ведь молодость продляет век, Окружена теплом, все знают: Она- достойный Человек.</vt:lpstr>
      <vt:lpstr>« Кони птицы»- лауреат 1 степени конкурса патриотической песни « Песня в строю» Валерия Мовчан</vt:lpstr>
      <vt:lpstr>Поставьте памятник солдатке, Когда постромками звеня, Тащила вместо той лошадки то плуг , то борону сома.  Поставьте памятник солдатке,  одно нам надо твердо знать- Жизнь не всегда нам стелет гладко- Наш тыл есть Родина и мать.</vt:lpstr>
      <vt:lpstr>« Дети войны» – из репертуара  Т. Гверцедели исполняет ансамбль « Фасолька» лауреат 1 степени конкурса патриотической песни « Песня в строю»</vt:lpstr>
      <vt:lpstr>На все ее хватало силы, Чтобы свободу отстоять, Родной Отчизны сердцу милой, Врага скорей отбросить вспять.   Поставьте памятник солдатке, Одно нам надо твердо знать- Жизнь не всегда нам стелет гладко- Наш тыл есть Родина и мать.</vt:lpstr>
      <vt:lpstr>«Россия моя- купола золотые» исполняет Анна Плотникова- лауреат 1 степени конкурса  патриотической песни « Песня в строю»</vt:lpstr>
      <vt:lpstr>  Она труженица тыла и вдова Ветерана умершего рано, Инвалида, память лишь жива, Боль не утихает, как не странно. И живет Ильинична сейчас, Вместе с самым младшим ее сыном. И слывет кудесницей для нас- теплота ее не стынет. Помогает травами и словом, Мазями – готовит их сома, Безвозмездно, потому что кроме Доброты не ведает ума. И сейчас ведет своё хозяйство: Дом , корова и телята есть. У нее нет капельки зазнайства, Нет желанья, чтоб на шею сесть. Так живет сейчас  Ильинична Анюта всеми уважаема она. Дом и двор в порядке и уюте, А в душе всегда поет весна.    </vt:lpstr>
      <vt:lpstr>Поставьте памятник солдаткам, Ушедшим рано в мир иной, И всем живым, кто многократно Благословение шлет весной.  Поставьте памятник солдатке, Вы все живые на земле, Себя отдавшей без остатка, Чтобы страну поднять с колен.</vt:lpstr>
      <vt:lpstr>«Попурри песен военных лет»- исполняет ансамбль «Камертон» – обладатель гран-при конкурса патриотической песни  «Песня в строю»</vt:lpstr>
      <vt:lpstr> Врагу, поверженному амба, Прекрасно мы с тобой живем, Свободно дышим, дифирамбы Солдатке- женщине поем. </vt:lpstr>
      <vt:lpstr>«Ты помни никогда ,не забывай»- исполняет ансамбль                          « Талисман» лауреат 2 степени конкурса патриотической песни « Песня в строю» </vt:lpstr>
      <vt:lpstr>Чтоб народ не страдал Чтобы не было жертв, Чтобы не было вдов и сирот, Чтоб не дрогнул землицы натруженный нерв, чтобы твердо стоял наш оплот,  Мы войне скажем: «Нет» А врагу наш ответ- « Не уступим земли мы не пяди». Пусть горит солнца свет- Наших дедов завет Мы исполним грядущего ради.</vt:lpstr>
      <vt:lpstr>Солдатке памятник солдатке- Не только из гранитных плит- В своих сердцах навек оставьте Живую память, как гранит.  </vt:lpstr>
      <vt:lpstr>« Я хочу, чтобы не было больше войны» исполняет лауреат 1 степени областного конкурса « Красота спасет мир», лауреат 1 степени регионального конкурса детского творчество « Хрустальные звездочки», лауреат 2 степени международного конкурса» Преображение. Праздник весны» в г. Санкт- Петербурге  Валерия Мовчан. 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Дом дет</cp:lastModifiedBy>
  <cp:revision>64</cp:revision>
  <dcterms:created xsi:type="dcterms:W3CDTF">2012-03-10T09:21:14Z</dcterms:created>
  <dcterms:modified xsi:type="dcterms:W3CDTF">2012-04-08T08:13:19Z</dcterms:modified>
</cp:coreProperties>
</file>